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09CA-1087-4BE8-A08D-FF8B6317F5B9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4086-CD17-46D8-8DCA-6B611B2991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073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09CA-1087-4BE8-A08D-FF8B6317F5B9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4086-CD17-46D8-8DCA-6B611B2991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436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09CA-1087-4BE8-A08D-FF8B6317F5B9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4086-CD17-46D8-8DCA-6B611B2991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86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09CA-1087-4BE8-A08D-FF8B6317F5B9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4086-CD17-46D8-8DCA-6B611B2991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810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09CA-1087-4BE8-A08D-FF8B6317F5B9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4086-CD17-46D8-8DCA-6B611B2991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27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09CA-1087-4BE8-A08D-FF8B6317F5B9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4086-CD17-46D8-8DCA-6B611B2991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460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09CA-1087-4BE8-A08D-FF8B6317F5B9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4086-CD17-46D8-8DCA-6B611B2991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595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09CA-1087-4BE8-A08D-FF8B6317F5B9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4086-CD17-46D8-8DCA-6B611B2991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756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09CA-1087-4BE8-A08D-FF8B6317F5B9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4086-CD17-46D8-8DCA-6B611B2991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066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09CA-1087-4BE8-A08D-FF8B6317F5B9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4086-CD17-46D8-8DCA-6B611B2991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718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09CA-1087-4BE8-A08D-FF8B6317F5B9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4086-CD17-46D8-8DCA-6B611B2991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053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F09CA-1087-4BE8-A08D-FF8B6317F5B9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E4086-CD17-46D8-8DCA-6B611B2991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85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ПИЩЕВЫЕ КОНЦЕНТРАТЫ ОБЕДЕННЫХ БЛЮД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ПИЩЕВЫЕ КОНЦЕНТРАТЫ ПЕРВЫХ И ВТОРЫХ ОБЕДЕННЫХ БЛЮД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Лекция 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62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Фрукты и ягоды как объекты сушки отличаются от овощей более длительным циклом высушивания, что объясняется следующими факторами: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высоким содержанием сахаров и наличием в сырье аминокислот, что затрудняет применение высоких температур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сушильного агента во избежание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сахароаминых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реакций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карамелизации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сахаров;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наличием во многих видах плодового сырья пектиновых веществ, обладающих способностью связывать и удерживать влагу;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наличием тонкой, прочной, малорастяжимой кожицы, которая защищает поверхность от испарения.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Содержащиеся в сырье белки и пектиновые вещества претерпевают биохимические и коллоидно-химические изменения, оказывающие влияние на гидрофильные свойства сушеных продуктов. Белки денатурируют и частично гидролизуются, несколько изменяется и аминокислотный состав высушенных овощей. Из биологически активных веществ в плодах и овощах содержатся водорастворимые витамины С, Р, PP и группы В (В 1, В2, В6 и др.), а также жирорастворимые: провитамин А, витамины D, Е, К. Все они очень лабильны и чувствительны к изменению температуры и воздействию кислорода, что необходимо учитывать как при подготовке овощей к сушке, так и непосредственно в процессе сушки.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Из органических кислот в овощах наиболее распространены яблочная, лимонная, винная и соли. Поскольку они легко растворяются в воде, при мойке (особенно очищенного и нарезанного сырья) наблюдается потеря этих ценных биологически активных веществ. Содержание аскорбиновой кислоты, каротиноидов, других витаминов и некоторых полифенолов (катехинов и др.) в процессе сушки изменяется вследствие биохимического и химического распада.</a:t>
            </a:r>
          </a:p>
        </p:txBody>
      </p:sp>
    </p:spTree>
    <p:extLst>
      <p:ext uri="{BB962C8B-B14F-4D97-AF65-F5344CB8AC3E}">
        <p14:creationId xmlns:p14="http://schemas.microsoft.com/office/powerpoint/2010/main" val="2805436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Полифенолы составляют особый ряд соединений, являющихся производными фенола (С6Н50Н). К ним относят дубильные вещества овощей, катехины, красящие вещества,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хлорогеновую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кислоту, антоцианы и т.п. Типичным представителем полифенолов является витамин Р. Все эти вещества обладают высокой биологической активностью и играют важную роль в образовании вкуса, запаха, цвета овощей, однако при технологической обработке полифенолы часто являются причиной ферментативного потемнения.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При сушке почти все минеральные вещества овощей и фруктов сохраняются, что очень важно, так как они играют важную роль в питании.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Сушеные грибы. В рецептуры концентратов некоторых супов входят сушеные грибы, которые имеют высокую пищевую ценность. Основной составной частью сушеных грибов являются белки, по содержанию которых сушеные грибы приближаются к мясу. Так, в мясе говядины содержится 18,6-20% белков, а в сушеных белых грибах - 20%, в сушеных подберезовиках - 23,5%, в сушеных подосиновиках - 35,4%.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По содержанию жира грибы приближаются к нежирному мясу баранины (9,6%), буйволятины (5,8%), говядины (9,8%), конины (4,1 %), лося (1,7%). В сушеных белых грибах содержится 4,8% жира, в подосиновиках - 5,4%, в подберезовиках - 9,2%.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Разнообразен и богат минеральный состав сушеных грибов. Особо следует выделить содержание калия: в сушеных белых грибах его около 4000 мг%, а в сушеных подберезовиках - более 4000 мг%. Для сравнения приведем его содержание в некоторых продуктах животного происхождения (мг%): сыр голландский - 100, сыр российский - 200, картофель - около 600, яблоки - около 300, мясо говядины - около 300. </a:t>
            </a:r>
          </a:p>
        </p:txBody>
      </p:sp>
    </p:spTree>
    <p:extLst>
      <p:ext uri="{BB962C8B-B14F-4D97-AF65-F5344CB8AC3E}">
        <p14:creationId xmlns:p14="http://schemas.microsoft.com/office/powerpoint/2010/main" val="2243840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8049" y="188640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сушеных грибах в 15-18 раз больше кальция, чем в мясе, магния - в 4 раза. По содержанию железа сушеные грибы превосходят мясо более чем в 20 раз, а ягоды садовой земляники - почти в 30 раз.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Сушеные грибы занимают одно из первых мест по содержанию витамина В2; в белых сушеных грибах - 2,45 (мг%), в подберезовиках - 2,1 (мг%) (в мясе говядины витамина В2 - 0,15-0,18, в сыре голландском - 0,38 (мг%), в сыре российском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0,46 (мг%), в яблоках - 0,02 (мг%). Витамина С в сушеных белых грибах 150 мг%, - то есть столько же, сколько в высоковитаминных видах свежих плодов и ягод.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Таким образом, высокие пищевые достоинства сушеных грибов ставят их на одно из первых мест среди ценных пищевых продуктов животного и растительного происхождения.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Недостатком всех видов сушеных грибов является высокое содержание клетчатки — от 15 до 20%, поэтому сушеные грибы должны подвергаться длительной термической обработке. Клетчатка грибов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фунгин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входит в состав клеток грибов и при варке трудно поддается разрушению. Поэтому для производства пищевых концентратов сушеные грибы используют в виде порошка. В порошках стенки клетчатки разрушены и усваиваются организмом человека лучше. Сочетание богатого химического состава и превосходных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вкусоароматических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свойств придает пищевым концентратам с грибами высокие потребительские свойства.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Жиры. Используемые в производстве пищевых концентратов жиры повышают калорийность обеденных блюд и улучшают потребительские свойства. Для отдельных видов пищевых концентратов (гороховые супы и каши) используют свежий топленый жир высшего сорта.</a:t>
            </a:r>
          </a:p>
        </p:txBody>
      </p:sp>
    </p:spTree>
    <p:extLst>
      <p:ext uri="{BB962C8B-B14F-4D97-AF65-F5344CB8AC3E}">
        <p14:creationId xmlns:p14="http://schemas.microsoft.com/office/powerpoint/2010/main" val="618370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Он имеет светло-желтый цвет, благодаря содержанию витамина А (0,03 мг%) и (3-каротина (0,4мг%), в растопленном состоянии прозрачен. Температура его плавления не должна превышать 48 °С. Используют также гидрированный жир с температурой плавления 34-36,5 °С, который лучше усваивается организмом человека. Жиры в растопленном состоянии обволакивают компоненты пищевых концентратов, препятствуя в дальнейшем слипанию, что улучшает консистенцию готовых блюд, особенно супов.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Глутаминат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натрия. В рецептуры всех наименований пищевых концентратов первых обеденных блюд, за исключением молочных супов, входит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глутаминат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натрия. Его применяют для улучшения вкуса готовых блюд, добавляют в количестве 0,4— 0,5%. Он усиливает естественный вкус мяса и овощей. Исходя из предельных норм потребления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глутамината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натрия (до 16 лет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не более 0,5 г, от 16 лет и старше — не более 1,5 г в сутки), установлены нормы закладки этого компонента в пищевые концентраты с учетом того, что человек в сутки может съесть две порции готового блюда.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Рецептуры каш довольно просты, в них входит три компонента (крупа, жир и соль); в каши с мясом входят дополнительно: сушеный лук, фарш говяжий сушеный или копчености.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Пищевая ценность отдельных концентратов вторых блюд имеет некоторые особенности, что объясняется использованием дополнительного сырья. Так, в состав некоторых концентратов входит 10% сушеного винограда (каша рисовая с изюмом, пудинг крупяной). Он отличается высоким содержанием легкоусвояемых сахаров, в основном глюкозы (66,0%). </a:t>
            </a:r>
          </a:p>
        </p:txBody>
      </p:sp>
    </p:spTree>
    <p:extLst>
      <p:ext uri="{BB962C8B-B14F-4D97-AF65-F5344CB8AC3E}">
        <p14:creationId xmlns:p14="http://schemas.microsoft.com/office/powerpoint/2010/main" val="3383219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58846"/>
            <a:ext cx="892899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Он придает готовым блюдам не только высокие вкусовые качества, но также диетические свойства благодаря содержанию минеральных солей, особенно калия, фосфора и железа.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состав некоторых концентратов входит яичный порошок, представляющий собой порошкообразную массу 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легкорассыпающими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комочками светло-желтого цвета с содержанием влаги и летучих веществ не более 9%. Яичный порошок содержат следующие пищевые концентраты: оладьи картофельные «Московские», картофельные запеканки «Любительские», клецки картофельные, лапшевник молочный, крупеники, пудинги. Яичный порошок благодаря высокому содержанию полноценных белков (до 46%) повышает биологическую ценность пищевых концентратов. Жиры яичного порошка (до 37%) легко усваиваются организмом человека. В яичном порошке содержатся почти все известные витамины. Яичный желток, входящий в состав порошка стимулирует работу органов пищеварения, содержит гормональные вещества. Особенно богат яичный порошок витамином А - 0,9 мг% и витаминами группы В (В1 - 0,25, В2 - 1,64 мг%), PP (1,18 мг%).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Растущим спросом среди блюд быстрого приготовления пользуется вермишель, пюре картофельное быстрого приготовления, супы в стаканчиках. Ассортимент этих концентратов приводится ниже: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вермишель быстрого приготовления (с куриным вкусом, вкусом говядины, бекона, креветок, грибов, сыра, куриная острая, 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курино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-грибным вкусом, в томатном соусе);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супы быстрого приготовления в стаканчиках (со вкусом грибов, креветок, бекона, куриным вкусом, со вкусом говядины); 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• пюре картофельное быстрого приготовления (с куриным вкусом, вкусом говядины, бекона, грибов, жареным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луком и сухариками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7905784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1327</Words>
  <Application>Microsoft Office PowerPoint</Application>
  <PresentationFormat>Экран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ПИЩЕВЫЕ КОНЦЕНТРАТЫ ОБЕДЕННЫХ БЛЮД ПИЩЕВЫЕ КОНЦЕНТРАТЫ ПЕРВЫХ И ВТОРЫХ ОБЕДЕННЫХ БЛЮД (Лекция 2)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ПИЩЕВЫЕ КОНЦЕНТРАТЫ ОБЕДЕННЫХ БЛЮД ПИЩЕВЫЕ КОНЦЕНТРАТЫ ПЕРВЫХ И ВТОРЫХ ОБЕДЕННЫХ БЛЮД</dc:title>
  <dc:creator>Админ</dc:creator>
  <cp:lastModifiedBy>Sergei Shlykov</cp:lastModifiedBy>
  <cp:revision>5</cp:revision>
  <dcterms:created xsi:type="dcterms:W3CDTF">2021-09-07T06:37:10Z</dcterms:created>
  <dcterms:modified xsi:type="dcterms:W3CDTF">2021-09-21T10:15:07Z</dcterms:modified>
</cp:coreProperties>
</file>